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Oswal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5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7.xml"/><Relationship Id="rId57" Type="http://schemas.openxmlformats.org/officeDocument/2006/relationships/font" Target="fonts/Oswald-bold.fntdata"/><Relationship Id="rId12" Type="http://schemas.openxmlformats.org/officeDocument/2006/relationships/slide" Target="slides/slide6.xml"/><Relationship Id="rId56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0aae2de9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a0aae2de93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aef5fedf7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7aef5fedf7_3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ef5fedf7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7aef5fedf7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aef5fedf7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7aef5fedf7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aef5fedf7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7aef5fedf7_3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aef5fedf7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7aef5fedf7_3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60febcaa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b60febcaa4_2_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aef5fedf7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7aef5fedf7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aef5fedf7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7aef5fedf7_3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aef5fedf7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7aef5fedf7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aef5fedf7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7aef5fedf7_3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ef5fedf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ef5fedf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a0aae2de93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a0aae2de93_2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aef5fedf7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7aef5fedf7_3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aef5fedf7_3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27aef5fedf7_3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aef5fedf7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7aef5fedf7_3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aef5fedf7_3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7aef5fedf7_3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aef5fedf7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7aef5fedf7_3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aef5fedf7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7aef5fedf7_3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aef5fedf7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7aef5fedf7_3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7aef5fedf7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7aef5fedf7_3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aef5fedf7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7aef5fedf7_3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5bb1e231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a5bb1e2313_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aef5fedf7_3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7aef5fedf7_3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aef5fedf7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7aef5fedf7_3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aef5fedf7_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7aef5fedf7_3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7aef5fedf7_3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7aef5fedf7_3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aef5fedf7_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7aef5fedf7_3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aef5fedf7_3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7aef5fedf7_3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a0aae2de93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a0aae2de93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aef5fedf7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7aef5fedf7_3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5bb1e231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a5bb1e2313_4_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aae2de9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rethink </a:t>
            </a:r>
            <a:endParaRPr/>
          </a:p>
        </p:txBody>
      </p:sp>
      <p:sp>
        <p:nvSpPr>
          <p:cNvPr id="200" name="Google Shape;200;g1a0aae2de93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0aae2de9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a0aae2de93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b60febca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b60febcaa4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aef5fedf7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7aef5fedf7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60febcaa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b60febcaa4_2_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8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jpg"/><Relationship Id="rId4" Type="http://schemas.openxmlformats.org/officeDocument/2006/relationships/image" Target="../media/image68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Relationship Id="rId10" Type="http://schemas.openxmlformats.org/officeDocument/2006/relationships/image" Target="../media/image42.png"/><Relationship Id="rId9" Type="http://schemas.openxmlformats.org/officeDocument/2006/relationships/image" Target="../media/image6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Relationship Id="rId8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6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Relationship Id="rId15" Type="http://schemas.openxmlformats.org/officeDocument/2006/relationships/image" Target="../media/image53.jpg"/><Relationship Id="rId1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60.png"/><Relationship Id="rId7" Type="http://schemas.openxmlformats.org/officeDocument/2006/relationships/image" Target="../media/image51.png"/><Relationship Id="rId8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06119" y="4112457"/>
            <a:ext cx="285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of NCB</a:t>
            </a:r>
            <a:endParaRPr sz="15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National University</a:t>
            </a:r>
            <a:endParaRPr sz="15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Bangladesh</a:t>
            </a:r>
            <a:endParaRPr sz="15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467581" y="4112457"/>
            <a:ext cx="154200" cy="705900"/>
          </a:xfrm>
          <a:prstGeom prst="rect">
            <a:avLst/>
          </a:prstGeom>
          <a:solidFill>
            <a:srgbClr val="08277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75" y="673600"/>
            <a:ext cx="28575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12507" l="8169" r="6199" t="14478"/>
          <a:stretch/>
        </p:blipFill>
        <p:spPr>
          <a:xfrm>
            <a:off x="5390375" y="1645162"/>
            <a:ext cx="3560536" cy="30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985" y="2013270"/>
            <a:ext cx="3067700" cy="14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391375" y="1914150"/>
            <a:ext cx="2612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PICK &amp; SHARE</a:t>
            </a:r>
            <a:endParaRPr b="1" sz="31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91375" y="2544450"/>
            <a:ext cx="361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CAR &amp; RIDE SHARING SYSTEM</a:t>
            </a:r>
            <a:endParaRPr b="1" sz="22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6">
            <a:alphaModFix/>
          </a:blip>
          <a:srcRect b="12698" l="36110" r="37873" t="9011"/>
          <a:stretch/>
        </p:blipFill>
        <p:spPr>
          <a:xfrm>
            <a:off x="8100074" y="2115125"/>
            <a:ext cx="1063749" cy="20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7">
            <a:alphaModFix/>
          </a:blip>
          <a:srcRect b="17067" l="4085" r="0" t="0"/>
          <a:stretch/>
        </p:blipFill>
        <p:spPr>
          <a:xfrm>
            <a:off x="8176275" y="2313100"/>
            <a:ext cx="897625" cy="18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4"/>
          <p:cNvGrpSpPr/>
          <p:nvPr/>
        </p:nvGrpSpPr>
        <p:grpSpPr>
          <a:xfrm>
            <a:off x="1193741" y="412400"/>
            <a:ext cx="3483456" cy="346275"/>
            <a:chOff x="715617" y="538966"/>
            <a:chExt cx="4644608" cy="461700"/>
          </a:xfrm>
        </p:grpSpPr>
        <p:sp>
          <p:nvSpPr>
            <p:cNvPr id="286" name="Google Shape;286;p34"/>
            <p:cNvSpPr txBox="1"/>
            <p:nvPr/>
          </p:nvSpPr>
          <p:spPr>
            <a:xfrm>
              <a:off x="1484225" y="538966"/>
              <a:ext cx="387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APPLY</a:t>
              </a:r>
              <a:endParaRPr sz="1100"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75" y="878766"/>
            <a:ext cx="7608586" cy="383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5"/>
          <p:cNvGrpSpPr/>
          <p:nvPr/>
        </p:nvGrpSpPr>
        <p:grpSpPr>
          <a:xfrm>
            <a:off x="1193741" y="412400"/>
            <a:ext cx="3483456" cy="346275"/>
            <a:chOff x="715617" y="538966"/>
            <a:chExt cx="4644608" cy="461700"/>
          </a:xfrm>
        </p:grpSpPr>
        <p:sp>
          <p:nvSpPr>
            <p:cNvPr id="294" name="Google Shape;294;p35"/>
            <p:cNvSpPr txBox="1"/>
            <p:nvPr/>
          </p:nvSpPr>
          <p:spPr>
            <a:xfrm>
              <a:off x="1484225" y="538966"/>
              <a:ext cx="387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CHOSE DRIVER</a:t>
              </a:r>
              <a:endParaRPr sz="1100"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0" y="947316"/>
            <a:ext cx="8465140" cy="383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13862"/>
            <a:ext cx="9144000" cy="1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6"/>
          <p:cNvGrpSpPr/>
          <p:nvPr/>
        </p:nvGrpSpPr>
        <p:grpSpPr>
          <a:xfrm>
            <a:off x="1193741" y="412400"/>
            <a:ext cx="3483456" cy="346275"/>
            <a:chOff x="715617" y="538966"/>
            <a:chExt cx="4644608" cy="461700"/>
          </a:xfrm>
        </p:grpSpPr>
        <p:sp>
          <p:nvSpPr>
            <p:cNvPr id="303" name="Google Shape;303;p36"/>
            <p:cNvSpPr txBox="1"/>
            <p:nvPr/>
          </p:nvSpPr>
          <p:spPr>
            <a:xfrm>
              <a:off x="1484225" y="538966"/>
              <a:ext cx="387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DASHBOARD</a:t>
              </a:r>
              <a:endParaRPr sz="1100"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01" y="870200"/>
            <a:ext cx="6982299" cy="40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37"/>
          <p:cNvGrpSpPr/>
          <p:nvPr/>
        </p:nvGrpSpPr>
        <p:grpSpPr>
          <a:xfrm>
            <a:off x="1193741" y="412400"/>
            <a:ext cx="3483456" cy="623250"/>
            <a:chOff x="715617" y="538966"/>
            <a:chExt cx="4644608" cy="831000"/>
          </a:xfrm>
        </p:grpSpPr>
        <p:sp>
          <p:nvSpPr>
            <p:cNvPr id="311" name="Google Shape;311;p37"/>
            <p:cNvSpPr txBox="1"/>
            <p:nvPr/>
          </p:nvSpPr>
          <p:spPr>
            <a:xfrm>
              <a:off x="1484225" y="538966"/>
              <a:ext cx="38760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CONTRACTED DETAILS</a:t>
              </a:r>
              <a:endParaRPr b="1" sz="18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DRIVER/ USER</a:t>
              </a:r>
              <a:endParaRPr b="1" sz="18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325" y="152400"/>
            <a:ext cx="344085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25" y="2702991"/>
            <a:ext cx="5029525" cy="213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8"/>
          <p:cNvGrpSpPr/>
          <p:nvPr/>
        </p:nvGrpSpPr>
        <p:grpSpPr>
          <a:xfrm>
            <a:off x="1193741" y="412400"/>
            <a:ext cx="5389887" cy="900450"/>
            <a:chOff x="715617" y="538966"/>
            <a:chExt cx="7186516" cy="1200600"/>
          </a:xfrm>
        </p:grpSpPr>
        <p:sp>
          <p:nvSpPr>
            <p:cNvPr id="320" name="Google Shape;320;p38"/>
            <p:cNvSpPr txBox="1"/>
            <p:nvPr/>
          </p:nvSpPr>
          <p:spPr>
            <a:xfrm>
              <a:off x="1484233" y="538966"/>
              <a:ext cx="64179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USER/DRIVER NOT UPDATEABLE </a:t>
              </a: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WITHOUT</a:t>
              </a: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 CANCEL BY ADMIN OR WHILE CONTRACTED</a:t>
              </a:r>
              <a:endParaRPr b="1" sz="18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25" y="1422575"/>
            <a:ext cx="7344674" cy="34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9"/>
          <p:cNvGrpSpPr/>
          <p:nvPr/>
        </p:nvGrpSpPr>
        <p:grpSpPr>
          <a:xfrm>
            <a:off x="1193741" y="412401"/>
            <a:ext cx="2756045" cy="346275"/>
            <a:chOff x="715617" y="538967"/>
            <a:chExt cx="3674727" cy="461700"/>
          </a:xfrm>
        </p:grpSpPr>
        <p:sp>
          <p:nvSpPr>
            <p:cNvPr id="328" name="Google Shape;328;p39"/>
            <p:cNvSpPr txBox="1"/>
            <p:nvPr/>
          </p:nvSpPr>
          <p:spPr>
            <a:xfrm>
              <a:off x="1484244" y="538967"/>
              <a:ext cx="29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PROFILE</a:t>
              </a:r>
              <a:endParaRPr sz="1100"/>
            </a:p>
          </p:txBody>
        </p:sp>
        <p:sp>
          <p:nvSpPr>
            <p:cNvPr id="329" name="Google Shape;329;p39"/>
            <p:cNvSpPr/>
            <p:nvPr/>
          </p:nvSpPr>
          <p:spPr>
            <a:xfrm>
              <a:off x="715617" y="610439"/>
              <a:ext cx="734577" cy="293061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617"/>
            <a:ext cx="8839202" cy="244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0"/>
          <p:cNvGrpSpPr/>
          <p:nvPr/>
        </p:nvGrpSpPr>
        <p:grpSpPr>
          <a:xfrm>
            <a:off x="1193741" y="412401"/>
            <a:ext cx="2756045" cy="346275"/>
            <a:chOff x="715617" y="538967"/>
            <a:chExt cx="3674727" cy="461700"/>
          </a:xfrm>
        </p:grpSpPr>
        <p:sp>
          <p:nvSpPr>
            <p:cNvPr id="336" name="Google Shape;336;p40"/>
            <p:cNvSpPr txBox="1"/>
            <p:nvPr/>
          </p:nvSpPr>
          <p:spPr>
            <a:xfrm>
              <a:off x="1484244" y="538967"/>
              <a:ext cx="29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PROFILE</a:t>
              </a:r>
              <a:endParaRPr sz="1100"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8" name="Google Shape;3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913" y="906167"/>
            <a:ext cx="6494176" cy="3838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41"/>
          <p:cNvGrpSpPr/>
          <p:nvPr/>
        </p:nvGrpSpPr>
        <p:grpSpPr>
          <a:xfrm>
            <a:off x="1193741" y="412400"/>
            <a:ext cx="4155528" cy="346275"/>
            <a:chOff x="715617" y="538966"/>
            <a:chExt cx="5540703" cy="461700"/>
          </a:xfrm>
        </p:grpSpPr>
        <p:sp>
          <p:nvSpPr>
            <p:cNvPr id="344" name="Google Shape;344;p41"/>
            <p:cNvSpPr txBox="1"/>
            <p:nvPr/>
          </p:nvSpPr>
          <p:spPr>
            <a:xfrm>
              <a:off x="1484220" y="538966"/>
              <a:ext cx="477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PROFILE MANAGE</a:t>
              </a:r>
              <a:endParaRPr sz="1100"/>
            </a:p>
          </p:txBody>
        </p:sp>
        <p:sp>
          <p:nvSpPr>
            <p:cNvPr id="345" name="Google Shape;345;p41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75" y="1029616"/>
            <a:ext cx="6494179" cy="383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42"/>
          <p:cNvGrpSpPr/>
          <p:nvPr/>
        </p:nvGrpSpPr>
        <p:grpSpPr>
          <a:xfrm>
            <a:off x="1193741" y="412400"/>
            <a:ext cx="4155528" cy="623250"/>
            <a:chOff x="715617" y="538966"/>
            <a:chExt cx="5540703" cy="831000"/>
          </a:xfrm>
        </p:grpSpPr>
        <p:sp>
          <p:nvSpPr>
            <p:cNvPr id="352" name="Google Shape;352;p42"/>
            <p:cNvSpPr txBox="1"/>
            <p:nvPr/>
          </p:nvSpPr>
          <p:spPr>
            <a:xfrm>
              <a:off x="1484220" y="538966"/>
              <a:ext cx="4772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PROFILE STATUS PENDING</a:t>
              </a:r>
              <a:endParaRPr sz="1100"/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000" y="1160691"/>
            <a:ext cx="6494179" cy="383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3"/>
          <p:cNvGrpSpPr/>
          <p:nvPr/>
        </p:nvGrpSpPr>
        <p:grpSpPr>
          <a:xfrm>
            <a:off x="1193737" y="412400"/>
            <a:ext cx="5266355" cy="346275"/>
            <a:chOff x="715617" y="538966"/>
            <a:chExt cx="5778313" cy="461700"/>
          </a:xfrm>
        </p:grpSpPr>
        <p:sp>
          <p:nvSpPr>
            <p:cNvPr id="360" name="Google Shape;360;p43"/>
            <p:cNvSpPr txBox="1"/>
            <p:nvPr/>
          </p:nvSpPr>
          <p:spPr>
            <a:xfrm>
              <a:off x="1484230" y="538966"/>
              <a:ext cx="500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DRIVER PROFILE STATUS ACTIVATED</a:t>
              </a:r>
              <a:endParaRPr sz="1100"/>
            </a:p>
          </p:txBody>
        </p:sp>
        <p:sp>
          <p:nvSpPr>
            <p:cNvPr id="361" name="Google Shape;361;p43"/>
            <p:cNvSpPr/>
            <p:nvPr/>
          </p:nvSpPr>
          <p:spPr>
            <a:xfrm>
              <a:off x="715617" y="610439"/>
              <a:ext cx="734700" cy="2931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2" name="Google Shape;362;p43"/>
          <p:cNvPicPr preferRelativeResize="0"/>
          <p:nvPr/>
        </p:nvPicPr>
        <p:blipFill rotWithShape="1">
          <a:blip r:embed="rId3">
            <a:alphaModFix/>
          </a:blip>
          <a:srcRect b="6454" l="0" r="1893" t="15120"/>
          <a:stretch/>
        </p:blipFill>
        <p:spPr>
          <a:xfrm>
            <a:off x="838163" y="1193275"/>
            <a:ext cx="7687123" cy="34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6"/>
          <p:cNvGrpSpPr/>
          <p:nvPr/>
        </p:nvGrpSpPr>
        <p:grpSpPr>
          <a:xfrm>
            <a:off x="2758052" y="293962"/>
            <a:ext cx="3423150" cy="607114"/>
            <a:chOff x="3813836" y="318982"/>
            <a:chExt cx="4564200" cy="809485"/>
          </a:xfrm>
        </p:grpSpPr>
        <p:sp>
          <p:nvSpPr>
            <p:cNvPr id="143" name="Google Shape;143;p26"/>
            <p:cNvSpPr txBox="1"/>
            <p:nvPr/>
          </p:nvSpPr>
          <p:spPr>
            <a:xfrm>
              <a:off x="3813836" y="318982"/>
              <a:ext cx="456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052574"/>
                  </a:solidFill>
                  <a:latin typeface="Poppins"/>
                  <a:ea typeface="Poppins"/>
                  <a:cs typeface="Poppins"/>
                  <a:sym typeface="Poppins"/>
                </a:rPr>
                <a:t>MEET OUR TEAM</a:t>
              </a:r>
              <a:endParaRPr sz="1100"/>
            </a:p>
          </p:txBody>
        </p:sp>
        <p:sp>
          <p:nvSpPr>
            <p:cNvPr id="144" name="Google Shape;144;p26"/>
            <p:cNvSpPr/>
            <p:nvPr/>
          </p:nvSpPr>
          <p:spPr>
            <a:xfrm flipH="1" rot="10800000">
              <a:off x="5360504" y="1082867"/>
              <a:ext cx="1073400" cy="45600"/>
            </a:xfrm>
            <a:prstGeom prst="rect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8277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6"/>
          <p:cNvSpPr txBox="1"/>
          <p:nvPr/>
        </p:nvSpPr>
        <p:spPr>
          <a:xfrm>
            <a:off x="3348979" y="3298784"/>
            <a:ext cx="2088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rPr>
              <a:t>AL MAMUN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LEADER</a:t>
            </a:r>
            <a:endParaRPr sz="1100"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48237" l="17145" r="32367" t="15353"/>
          <a:stretch/>
        </p:blipFill>
        <p:spPr>
          <a:xfrm>
            <a:off x="3530325" y="1543825"/>
            <a:ext cx="1726200" cy="1659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 b="45779" l="-1069" r="59296" t="12947"/>
          <a:stretch/>
        </p:blipFill>
        <p:spPr>
          <a:xfrm>
            <a:off x="518175" y="2474875"/>
            <a:ext cx="1658100" cy="1536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6"/>
          <p:cNvSpPr txBox="1"/>
          <p:nvPr/>
        </p:nvSpPr>
        <p:spPr>
          <a:xfrm>
            <a:off x="286629" y="4149284"/>
            <a:ext cx="2088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rPr>
              <a:t>Tasmina Yasmin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sz="1100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7100" y="2441199"/>
            <a:ext cx="1531800" cy="1536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6"/>
          <p:cNvSpPr txBox="1"/>
          <p:nvPr/>
        </p:nvSpPr>
        <p:spPr>
          <a:xfrm>
            <a:off x="6718554" y="4118709"/>
            <a:ext cx="2088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A215B"/>
                </a:solidFill>
                <a:latin typeface="Poppins"/>
                <a:ea typeface="Poppins"/>
                <a:cs typeface="Poppins"/>
                <a:sym typeface="Poppins"/>
              </a:rPr>
              <a:t>MD RAFIUL ISLAM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 sz="1100"/>
          </a:p>
        </p:txBody>
      </p:sp>
      <p:cxnSp>
        <p:nvCxnSpPr>
          <p:cNvPr id="151" name="Google Shape;151;p26"/>
          <p:cNvCxnSpPr>
            <a:stCxn id="146" idx="2"/>
            <a:endCxn id="147" idx="6"/>
          </p:cNvCxnSpPr>
          <p:nvPr/>
        </p:nvCxnSpPr>
        <p:spPr>
          <a:xfrm flipH="1">
            <a:off x="2176425" y="2373625"/>
            <a:ext cx="1353900" cy="8697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6"/>
          <p:cNvCxnSpPr>
            <a:stCxn id="146" idx="6"/>
            <a:endCxn id="149" idx="2"/>
          </p:cNvCxnSpPr>
          <p:nvPr/>
        </p:nvCxnSpPr>
        <p:spPr>
          <a:xfrm>
            <a:off x="5256525" y="2373625"/>
            <a:ext cx="1680600" cy="8358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/>
          <p:nvPr/>
        </p:nvSpPr>
        <p:spPr>
          <a:xfrm>
            <a:off x="181286" y="1808102"/>
            <a:ext cx="241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ADMIN CONTROL</a:t>
            </a:r>
            <a:endParaRPr sz="1100"/>
          </a:p>
        </p:txBody>
      </p:sp>
      <p:sp>
        <p:nvSpPr>
          <p:cNvPr id="368" name="Google Shape;368;p44"/>
          <p:cNvSpPr/>
          <p:nvPr/>
        </p:nvSpPr>
        <p:spPr>
          <a:xfrm>
            <a:off x="5456" y="1848332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172860" y="2497262"/>
            <a:ext cx="218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70" name="Google Shape;370;p44"/>
          <p:cNvGrpSpPr/>
          <p:nvPr/>
        </p:nvGrpSpPr>
        <p:grpSpPr>
          <a:xfrm>
            <a:off x="3068051" y="450942"/>
            <a:ext cx="5790375" cy="4241700"/>
            <a:chOff x="4090735" y="601256"/>
            <a:chExt cx="7720500" cy="5655600"/>
          </a:xfrm>
        </p:grpSpPr>
        <p:sp>
          <p:nvSpPr>
            <p:cNvPr id="371" name="Google Shape;371;p44"/>
            <p:cNvSpPr txBox="1"/>
            <p:nvPr/>
          </p:nvSpPr>
          <p:spPr>
            <a:xfrm>
              <a:off x="4694286" y="3724183"/>
              <a:ext cx="3285900" cy="18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en" sz="1200" u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Price is too high</a:t>
              </a:r>
              <a:endParaRPr sz="1100"/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en" sz="1200" u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Per order processing fee</a:t>
              </a:r>
              <a:endParaRPr sz="1100"/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en" sz="1200" u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Few have android/iOS app</a:t>
              </a:r>
              <a:endParaRPr sz="1100"/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Char char="•"/>
              </a:pPr>
              <a:r>
                <a:rPr b="0" i="0" lang="en" sz="1200" u="none" strike="noStrik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Developed by scratch and miss the thousand useful plugin integration opportunity</a:t>
              </a:r>
              <a:endPara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72" name="Google Shape;372;p44"/>
            <p:cNvGrpSpPr/>
            <p:nvPr/>
          </p:nvGrpSpPr>
          <p:grpSpPr>
            <a:xfrm>
              <a:off x="4090735" y="601256"/>
              <a:ext cx="7720500" cy="5655600"/>
              <a:chOff x="4090735" y="601256"/>
              <a:chExt cx="7720500" cy="5655600"/>
            </a:xfrm>
          </p:grpSpPr>
          <p:grpSp>
            <p:nvGrpSpPr>
              <p:cNvPr id="373" name="Google Shape;373;p44"/>
              <p:cNvGrpSpPr/>
              <p:nvPr/>
            </p:nvGrpSpPr>
            <p:grpSpPr>
              <a:xfrm>
                <a:off x="4090735" y="601256"/>
                <a:ext cx="7720500" cy="5655600"/>
                <a:chOff x="3721766" y="657726"/>
                <a:chExt cx="7720500" cy="5655600"/>
              </a:xfrm>
            </p:grpSpPr>
            <p:sp>
              <p:nvSpPr>
                <p:cNvPr id="374" name="Google Shape;374;p44"/>
                <p:cNvSpPr/>
                <p:nvPr/>
              </p:nvSpPr>
              <p:spPr>
                <a:xfrm>
                  <a:off x="3721766" y="657726"/>
                  <a:ext cx="7720500" cy="5655600"/>
                </a:xfrm>
                <a:prstGeom prst="roundRect">
                  <a:avLst>
                    <a:gd fmla="val 2122" name="adj"/>
                  </a:avLst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457200" rotWithShape="0" algn="tl" dir="2700000" dist="38100">
                    <a:srgbClr val="A5A5A5">
                      <a:alpha val="80780"/>
                    </a:srgbClr>
                  </a:outerShdw>
                </a:effectLst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5" name="Google Shape;375;p44"/>
                <p:cNvGrpSpPr/>
                <p:nvPr/>
              </p:nvGrpSpPr>
              <p:grpSpPr>
                <a:xfrm>
                  <a:off x="7581987" y="1076026"/>
                  <a:ext cx="3456983" cy="2533203"/>
                  <a:chOff x="4929605" y="995085"/>
                  <a:chExt cx="5963400" cy="4867800"/>
                </a:xfrm>
              </p:grpSpPr>
              <p:sp>
                <p:nvSpPr>
                  <p:cNvPr id="376" name="Google Shape;376;p44"/>
                  <p:cNvSpPr/>
                  <p:nvPr/>
                </p:nvSpPr>
                <p:spPr>
                  <a:xfrm>
                    <a:off x="4929605" y="995085"/>
                    <a:ext cx="5963400" cy="4867800"/>
                  </a:xfrm>
                  <a:prstGeom prst="roundRect">
                    <a:avLst>
                      <a:gd fmla="val 3244" name="adj"/>
                    </a:avLst>
                  </a:prstGeom>
                  <a:blipFill rotWithShape="1">
                    <a:blip r:embed="rId3">
                      <a:alphaModFix/>
                    </a:blip>
                    <a:stretch>
                      <a:fillRect b="0" l="0" r="0" t="0"/>
                    </a:stretch>
                  </a:blipFill>
                  <a:ln>
                    <a:noFill/>
                  </a:ln>
                  <a:effectLst>
                    <a:outerShdw blurRad="431800" sx="99000" rotWithShape="0" algn="tl" dir="4140000" dist="38100" sy="99000">
                      <a:srgbClr val="A5A5A5">
                        <a:alpha val="73730"/>
                      </a:srgbClr>
                    </a:outerShdw>
                  </a:effectLst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7" name="Google Shape;377;p44"/>
                  <p:cNvSpPr/>
                  <p:nvPr/>
                </p:nvSpPr>
                <p:spPr>
                  <a:xfrm>
                    <a:off x="4929605" y="995085"/>
                    <a:ext cx="5963400" cy="4867800"/>
                  </a:xfrm>
                  <a:prstGeom prst="roundRect">
                    <a:avLst>
                      <a:gd fmla="val 3915" name="adj"/>
                    </a:avLst>
                  </a:prstGeom>
                  <a:gradFill>
                    <a:gsLst>
                      <a:gs pos="0">
                        <a:srgbClr val="071538"/>
                      </a:gs>
                      <a:gs pos="100000">
                        <a:srgbClr val="062674">
                          <a:alpha val="64705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431800" sx="99000" rotWithShape="0" algn="tl" dir="4140000" dist="38100" sy="99000">
                      <a:srgbClr val="A5A5A5">
                        <a:alpha val="73730"/>
                      </a:srgbClr>
                    </a:outerShdw>
                  </a:effectLst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aseline="-25000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" name="Google Shape;378;p44"/>
                <p:cNvGrpSpPr/>
                <p:nvPr/>
              </p:nvGrpSpPr>
              <p:grpSpPr>
                <a:xfrm>
                  <a:off x="4124913" y="3363281"/>
                  <a:ext cx="3456983" cy="2541478"/>
                  <a:chOff x="4929605" y="995085"/>
                  <a:chExt cx="5963400" cy="4867800"/>
                </a:xfrm>
              </p:grpSpPr>
              <p:sp>
                <p:nvSpPr>
                  <p:cNvPr id="379" name="Google Shape;379;p44"/>
                  <p:cNvSpPr/>
                  <p:nvPr/>
                </p:nvSpPr>
                <p:spPr>
                  <a:xfrm>
                    <a:off x="4929605" y="995085"/>
                    <a:ext cx="5963400" cy="4867800"/>
                  </a:xfrm>
                  <a:prstGeom prst="roundRect">
                    <a:avLst>
                      <a:gd fmla="val 3244" name="adj"/>
                    </a:avLst>
                  </a:prstGeom>
                  <a:blipFill rotWithShape="1">
                    <a:blip r:embed="rId4">
                      <a:alphaModFix/>
                    </a:blip>
                    <a:stretch>
                      <a:fillRect b="0" l="0" r="0" t="0"/>
                    </a:stretch>
                  </a:blipFill>
                  <a:ln>
                    <a:noFill/>
                  </a:ln>
                  <a:effectLst>
                    <a:outerShdw blurRad="431800" sx="99000" rotWithShape="0" algn="tl" dir="4140000" dist="38100" sy="99000">
                      <a:srgbClr val="A5A5A5">
                        <a:alpha val="73730"/>
                      </a:srgbClr>
                    </a:outerShdw>
                  </a:effectLst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44"/>
                  <p:cNvSpPr/>
                  <p:nvPr/>
                </p:nvSpPr>
                <p:spPr>
                  <a:xfrm>
                    <a:off x="4929605" y="995085"/>
                    <a:ext cx="5963400" cy="4867800"/>
                  </a:xfrm>
                  <a:prstGeom prst="roundRect">
                    <a:avLst>
                      <a:gd fmla="val 3915" name="adj"/>
                    </a:avLst>
                  </a:prstGeom>
                  <a:gradFill>
                    <a:gsLst>
                      <a:gs pos="0">
                        <a:srgbClr val="C8360E"/>
                      </a:gs>
                      <a:gs pos="100000">
                        <a:srgbClr val="F04E2E">
                          <a:alpha val="69803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431800" sx="99000" rotWithShape="0" algn="tl" dir="4140000" dist="38100" sy="99000">
                      <a:srgbClr val="A5A5A5">
                        <a:alpha val="73730"/>
                      </a:srgbClr>
                    </a:outerShdw>
                  </a:effectLst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aseline="-25000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1" name="Google Shape;381;p44"/>
                <p:cNvGrpSpPr/>
                <p:nvPr/>
              </p:nvGrpSpPr>
              <p:grpSpPr>
                <a:xfrm>
                  <a:off x="6984675" y="2831469"/>
                  <a:ext cx="1195012" cy="1195012"/>
                  <a:chOff x="5327374" y="929825"/>
                  <a:chExt cx="867900" cy="867900"/>
                </a:xfrm>
              </p:grpSpPr>
              <p:grpSp>
                <p:nvGrpSpPr>
                  <p:cNvPr id="382" name="Google Shape;382;p44"/>
                  <p:cNvGrpSpPr/>
                  <p:nvPr/>
                </p:nvGrpSpPr>
                <p:grpSpPr>
                  <a:xfrm>
                    <a:off x="5327374" y="929825"/>
                    <a:ext cx="867900" cy="867900"/>
                    <a:chOff x="5327374" y="929825"/>
                    <a:chExt cx="867900" cy="867900"/>
                  </a:xfrm>
                </p:grpSpPr>
                <p:sp>
                  <p:nvSpPr>
                    <p:cNvPr id="383" name="Google Shape;383;p44"/>
                    <p:cNvSpPr/>
                    <p:nvPr/>
                  </p:nvSpPr>
                  <p:spPr>
                    <a:xfrm>
                      <a:off x="5327374" y="929825"/>
                      <a:ext cx="867900" cy="8679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4" name="Google Shape;384;p44"/>
                    <p:cNvSpPr/>
                    <p:nvPr/>
                  </p:nvSpPr>
                  <p:spPr>
                    <a:xfrm>
                      <a:off x="5458809" y="1061260"/>
                      <a:ext cx="605100" cy="605100"/>
                    </a:xfrm>
                    <a:prstGeom prst="ellipse">
                      <a:avLst/>
                    </a:prstGeom>
                    <a:solidFill>
                      <a:srgbClr val="071538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id="385" name="Google Shape;385;p44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5538663" y="1129015"/>
                    <a:ext cx="471941" cy="47194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86" name="Google Shape;386;p44"/>
              <p:cNvGrpSpPr/>
              <p:nvPr/>
            </p:nvGrpSpPr>
            <p:grpSpPr>
              <a:xfrm>
                <a:off x="4694286" y="1203002"/>
                <a:ext cx="2846310" cy="726976"/>
                <a:chOff x="4694286" y="1411548"/>
                <a:chExt cx="2846310" cy="726976"/>
              </a:xfrm>
            </p:grpSpPr>
            <p:grpSp>
              <p:nvGrpSpPr>
                <p:cNvPr id="387" name="Google Shape;387;p44"/>
                <p:cNvGrpSpPr/>
                <p:nvPr/>
              </p:nvGrpSpPr>
              <p:grpSpPr>
                <a:xfrm>
                  <a:off x="4694286" y="1411548"/>
                  <a:ext cx="2846310" cy="379500"/>
                  <a:chOff x="3643162" y="2395573"/>
                  <a:chExt cx="2846310" cy="379500"/>
                </a:xfrm>
              </p:grpSpPr>
              <p:sp>
                <p:nvSpPr>
                  <p:cNvPr id="388" name="Google Shape;388;p44"/>
                  <p:cNvSpPr/>
                  <p:nvPr/>
                </p:nvSpPr>
                <p:spPr>
                  <a:xfrm>
                    <a:off x="3643162" y="2423810"/>
                    <a:ext cx="319200" cy="319200"/>
                  </a:xfrm>
                  <a:prstGeom prst="ellipse">
                    <a:avLst/>
                  </a:prstGeom>
                  <a:solidFill>
                    <a:srgbClr val="08277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5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a:t>&gt;</a:t>
                    </a:r>
                    <a:endParaRPr sz="1100"/>
                  </a:p>
                </p:txBody>
              </p:sp>
              <p:sp>
                <p:nvSpPr>
                  <p:cNvPr id="389" name="Google Shape;389;p44"/>
                  <p:cNvSpPr txBox="1"/>
                  <p:nvPr/>
                </p:nvSpPr>
                <p:spPr>
                  <a:xfrm>
                    <a:off x="3971572" y="2395573"/>
                    <a:ext cx="2517900" cy="37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>
                        <a:solidFill>
                          <a:srgbClr val="082775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a:t>Control Driver</a:t>
                    </a:r>
                    <a:endParaRPr sz="1100"/>
                  </a:p>
                </p:txBody>
              </p:sp>
            </p:grpSp>
            <p:sp>
              <p:nvSpPr>
                <p:cNvPr id="390" name="Google Shape;390;p44"/>
                <p:cNvSpPr txBox="1"/>
                <p:nvPr/>
              </p:nvSpPr>
              <p:spPr>
                <a:xfrm>
                  <a:off x="5022696" y="1759024"/>
                  <a:ext cx="2511600" cy="379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grpSp>
            <p:nvGrpSpPr>
              <p:cNvPr id="391" name="Google Shape;391;p44"/>
              <p:cNvGrpSpPr/>
              <p:nvPr/>
            </p:nvGrpSpPr>
            <p:grpSpPr>
              <a:xfrm>
                <a:off x="5081448" y="4002633"/>
                <a:ext cx="6670486" cy="1052077"/>
                <a:chOff x="1265213" y="1411547"/>
                <a:chExt cx="6670486" cy="1052077"/>
              </a:xfrm>
            </p:grpSpPr>
            <p:grpSp>
              <p:nvGrpSpPr>
                <p:cNvPr id="392" name="Google Shape;392;p44"/>
                <p:cNvGrpSpPr/>
                <p:nvPr/>
              </p:nvGrpSpPr>
              <p:grpSpPr>
                <a:xfrm>
                  <a:off x="4694286" y="1411547"/>
                  <a:ext cx="3241413" cy="666900"/>
                  <a:chOff x="3643162" y="2395572"/>
                  <a:chExt cx="3241413" cy="666900"/>
                </a:xfrm>
              </p:grpSpPr>
              <p:sp>
                <p:nvSpPr>
                  <p:cNvPr id="393" name="Google Shape;393;p44"/>
                  <p:cNvSpPr/>
                  <p:nvPr/>
                </p:nvSpPr>
                <p:spPr>
                  <a:xfrm>
                    <a:off x="3643162" y="2423810"/>
                    <a:ext cx="319200" cy="319200"/>
                  </a:xfrm>
                  <a:prstGeom prst="ellipse">
                    <a:avLst/>
                  </a:prstGeom>
                  <a:solidFill>
                    <a:srgbClr val="08277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1500">
                        <a:solidFill>
                          <a:schemeClr val="lt1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a:t>&gt;</a:t>
                    </a:r>
                    <a:endParaRPr sz="1100"/>
                  </a:p>
                </p:txBody>
              </p:sp>
              <p:sp>
                <p:nvSpPr>
                  <p:cNvPr id="394" name="Google Shape;394;p44"/>
                  <p:cNvSpPr txBox="1"/>
                  <p:nvPr/>
                </p:nvSpPr>
                <p:spPr>
                  <a:xfrm>
                    <a:off x="3971575" y="2395572"/>
                    <a:ext cx="2913000" cy="666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34275" lIns="68575" spcFirstLastPara="1" rIns="68575" wrap="square" tIns="34275">
                    <a:sp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>
                        <a:solidFill>
                          <a:srgbClr val="082775"/>
                        </a:solidFill>
                        <a:latin typeface="Poppins"/>
                        <a:ea typeface="Poppins"/>
                        <a:cs typeface="Poppins"/>
                        <a:sym typeface="Poppins"/>
                      </a:rPr>
                      <a:t>Pending Drivers Activation</a:t>
                    </a:r>
                    <a:endParaRPr sz="1100"/>
                  </a:p>
                </p:txBody>
              </p:sp>
            </p:grpSp>
            <p:sp>
              <p:nvSpPr>
                <p:cNvPr id="395" name="Google Shape;395;p44"/>
                <p:cNvSpPr txBox="1"/>
                <p:nvPr/>
              </p:nvSpPr>
              <p:spPr>
                <a:xfrm>
                  <a:off x="1265213" y="1509324"/>
                  <a:ext cx="2511600" cy="95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Accept and pending driver make as active driver</a:t>
                  </a:r>
                  <a:endParaRPr sz="1400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sp>
            <p:nvSpPr>
              <p:cNvPr id="396" name="Google Shape;396;p44"/>
              <p:cNvSpPr txBox="1"/>
              <p:nvPr/>
            </p:nvSpPr>
            <p:spPr>
              <a:xfrm>
                <a:off x="8200887" y="1266961"/>
                <a:ext cx="29886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User can see all in-active driver and can be activated.</a:t>
                </a:r>
                <a:endParaRPr sz="1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181286" y="162177"/>
            <a:ext cx="241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ADMIN CONTROL</a:t>
            </a:r>
            <a:endParaRPr sz="1100"/>
          </a:p>
        </p:txBody>
      </p:sp>
      <p:sp>
        <p:nvSpPr>
          <p:cNvPr id="402" name="Google Shape;402;p45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172860" y="851337"/>
            <a:ext cx="218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84" y="851325"/>
            <a:ext cx="8209326" cy="38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"/>
          <p:cNvSpPr txBox="1"/>
          <p:nvPr/>
        </p:nvSpPr>
        <p:spPr>
          <a:xfrm>
            <a:off x="181286" y="162177"/>
            <a:ext cx="2415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DASHBOARD CONTROL</a:t>
            </a:r>
            <a:endParaRPr sz="1100"/>
          </a:p>
        </p:txBody>
      </p:sp>
      <p:sp>
        <p:nvSpPr>
          <p:cNvPr id="410" name="Google Shape;410;p46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172860" y="851337"/>
            <a:ext cx="218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12" name="Google Shape;4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2237"/>
            <a:ext cx="7997975" cy="374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/>
        </p:nvSpPr>
        <p:spPr>
          <a:xfrm>
            <a:off x="181286" y="162177"/>
            <a:ext cx="2415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DRIVER</a:t>
            </a:r>
            <a:endParaRPr b="1" sz="2100">
              <a:solidFill>
                <a:srgbClr val="08277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PROFILE</a:t>
            </a:r>
            <a:endParaRPr sz="1100"/>
          </a:p>
        </p:txBody>
      </p:sp>
      <p:sp>
        <p:nvSpPr>
          <p:cNvPr id="418" name="Google Shape;418;p47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172852" y="851325"/>
            <a:ext cx="1774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Admin can see driver profile individually and verify the driver as per require.</a:t>
            </a:r>
            <a:endParaRPr sz="1100"/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386" y="536450"/>
            <a:ext cx="6242315" cy="440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/>
        </p:nvSpPr>
        <p:spPr>
          <a:xfrm>
            <a:off x="181286" y="162177"/>
            <a:ext cx="2415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ALL CONTRACTS</a:t>
            </a:r>
            <a:endParaRPr sz="1100"/>
          </a:p>
        </p:txBody>
      </p:sp>
      <p:sp>
        <p:nvSpPr>
          <p:cNvPr id="426" name="Google Shape;426;p48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8"/>
          <p:cNvSpPr txBox="1"/>
          <p:nvPr/>
        </p:nvSpPr>
        <p:spPr>
          <a:xfrm>
            <a:off x="181275" y="554575"/>
            <a:ext cx="2415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Admin can see all of contracts details with status.</a:t>
            </a:r>
            <a:endParaRPr sz="1100"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75" y="1008750"/>
            <a:ext cx="7708399" cy="41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/>
        </p:nvSpPr>
        <p:spPr>
          <a:xfrm>
            <a:off x="181278" y="162175"/>
            <a:ext cx="618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SEE ALL CONTRACTED AMOUNT LAST MONTS</a:t>
            </a:r>
            <a:endParaRPr sz="1100"/>
          </a:p>
        </p:txBody>
      </p:sp>
      <p:sp>
        <p:nvSpPr>
          <p:cNvPr id="434" name="Google Shape;434;p49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181275" y="554575"/>
            <a:ext cx="2415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Customized or filtered date will coming soon</a:t>
            </a:r>
            <a:endParaRPr sz="1100"/>
          </a:p>
        </p:txBody>
      </p:sp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925" y="1018950"/>
            <a:ext cx="7127866" cy="38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/>
        </p:nvSpPr>
        <p:spPr>
          <a:xfrm>
            <a:off x="181278" y="162175"/>
            <a:ext cx="618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UPCOMING FEATURES</a:t>
            </a:r>
            <a:endParaRPr sz="1100"/>
          </a:p>
        </p:txBody>
      </p:sp>
      <p:sp>
        <p:nvSpPr>
          <p:cNvPr id="442" name="Google Shape;442;p50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181275" y="554575"/>
            <a:ext cx="24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5" y="118017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0"/>
          <p:cNvSpPr txBox="1"/>
          <p:nvPr/>
        </p:nvSpPr>
        <p:spPr>
          <a:xfrm>
            <a:off x="1234450" y="97382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Text </a:t>
            </a: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messaging</a:t>
            </a: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 / calling communication - Driver&gt;&gt;User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3" y="240192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1234438" y="219557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Admin filtered view, and all of visual history as Chart etc.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3" y="368972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 txBox="1"/>
          <p:nvPr/>
        </p:nvSpPr>
        <p:spPr>
          <a:xfrm>
            <a:off x="1234438" y="348337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Opensteet MAP api for GEO Location based PICKUP &amp; DESTINATION.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181278" y="162175"/>
            <a:ext cx="618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UPCOMING FEATURES</a:t>
            </a:r>
            <a:endParaRPr sz="1100"/>
          </a:p>
        </p:txBody>
      </p:sp>
      <p:sp>
        <p:nvSpPr>
          <p:cNvPr id="455" name="Google Shape;455;p51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1"/>
          <p:cNvSpPr txBox="1"/>
          <p:nvPr/>
        </p:nvSpPr>
        <p:spPr>
          <a:xfrm>
            <a:off x="181275" y="554575"/>
            <a:ext cx="2415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457" name="Google Shape;4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25" y="118017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1"/>
          <p:cNvSpPr txBox="1"/>
          <p:nvPr/>
        </p:nvSpPr>
        <p:spPr>
          <a:xfrm>
            <a:off x="1234450" y="97382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Android application, and provide API to 3rd party users or developer.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3" y="240192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1"/>
          <p:cNvSpPr txBox="1"/>
          <p:nvPr/>
        </p:nvSpPr>
        <p:spPr>
          <a:xfrm>
            <a:off x="1234438" y="219557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Dispute system / User or Driver can also cancel requests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3" y="3689725"/>
            <a:ext cx="577500" cy="5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1"/>
          <p:cNvSpPr txBox="1"/>
          <p:nvPr/>
        </p:nvSpPr>
        <p:spPr>
          <a:xfrm>
            <a:off x="1234438" y="3635775"/>
            <a:ext cx="74751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Notification System / SMS/ E-mail / Web Notification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/>
        </p:nvSpPr>
        <p:spPr>
          <a:xfrm>
            <a:off x="181278" y="162175"/>
            <a:ext cx="618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ACCOUNT UPDATE</a:t>
            </a:r>
            <a:endParaRPr sz="1100"/>
          </a:p>
        </p:txBody>
      </p:sp>
      <p:sp>
        <p:nvSpPr>
          <p:cNvPr id="468" name="Google Shape;468;p52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181275" y="952350"/>
            <a:ext cx="2415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 can change their </a:t>
            </a:r>
            <a:r>
              <a:rPr lang="en" sz="1500"/>
              <a:t>profile</a:t>
            </a:r>
            <a:r>
              <a:rPr lang="en" sz="1500"/>
              <a:t> personal information without Driver.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All users/Driver can Update their password.</a:t>
            </a:r>
            <a:endParaRPr sz="1500"/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02" y="684250"/>
            <a:ext cx="6076849" cy="39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/>
        </p:nvSpPr>
        <p:spPr>
          <a:xfrm>
            <a:off x="181278" y="162175"/>
            <a:ext cx="6183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100"/>
          </a:p>
        </p:txBody>
      </p:sp>
      <p:sp>
        <p:nvSpPr>
          <p:cNvPr id="476" name="Google Shape;476;p53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53"/>
          <p:cNvSpPr txBox="1"/>
          <p:nvPr/>
        </p:nvSpPr>
        <p:spPr>
          <a:xfrm>
            <a:off x="181275" y="952350"/>
            <a:ext cx="24156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has 2FA facilities for stronger secured profile.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Browser session manager for manage duplicate or inactive session.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Also has account delete system.</a:t>
            </a:r>
            <a:endParaRPr sz="1500"/>
          </a:p>
        </p:txBody>
      </p:sp>
      <p:pic>
        <p:nvPicPr>
          <p:cNvPr id="478" name="Google Shape;4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275" y="706975"/>
            <a:ext cx="6242326" cy="410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17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2712493" y="552734"/>
            <a:ext cx="4288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WHAT IS THIS?</a:t>
            </a:r>
            <a:endParaRPr sz="1100"/>
          </a:p>
        </p:txBody>
      </p:sp>
      <p:sp>
        <p:nvSpPr>
          <p:cNvPr id="159" name="Google Shape;159;p27"/>
          <p:cNvSpPr/>
          <p:nvPr/>
        </p:nvSpPr>
        <p:spPr>
          <a:xfrm flipH="1" rot="10800000">
            <a:off x="2772127" y="991315"/>
            <a:ext cx="2445916" cy="34289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27"/>
          <p:cNvGrpSpPr/>
          <p:nvPr/>
        </p:nvGrpSpPr>
        <p:grpSpPr>
          <a:xfrm>
            <a:off x="2712493" y="1544050"/>
            <a:ext cx="2206921" cy="284625"/>
            <a:chOff x="3643162" y="2379531"/>
            <a:chExt cx="2942562" cy="379500"/>
          </a:xfrm>
        </p:grpSpPr>
        <p:sp>
          <p:nvSpPr>
            <p:cNvPr id="161" name="Google Shape;161;p27"/>
            <p:cNvSpPr/>
            <p:nvPr/>
          </p:nvSpPr>
          <p:spPr>
            <a:xfrm>
              <a:off x="3643162" y="2423810"/>
              <a:ext cx="319239" cy="319239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100"/>
            </a:p>
          </p:txBody>
        </p:sp>
        <p:sp>
          <p:nvSpPr>
            <p:cNvPr id="162" name="Google Shape;162;p27"/>
            <p:cNvSpPr txBox="1"/>
            <p:nvPr/>
          </p:nvSpPr>
          <p:spPr>
            <a:xfrm>
              <a:off x="4067824" y="2379531"/>
              <a:ext cx="25179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Car </a:t>
              </a: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Ride sharing</a:t>
              </a:r>
              <a:endParaRPr sz="1100"/>
            </a:p>
          </p:txBody>
        </p:sp>
      </p:grpSp>
      <p:grpSp>
        <p:nvGrpSpPr>
          <p:cNvPr id="163" name="Google Shape;163;p27"/>
          <p:cNvGrpSpPr/>
          <p:nvPr/>
        </p:nvGrpSpPr>
        <p:grpSpPr>
          <a:xfrm>
            <a:off x="2712493" y="2684107"/>
            <a:ext cx="2644771" cy="284625"/>
            <a:chOff x="6691159" y="2423810"/>
            <a:chExt cx="3526361" cy="379500"/>
          </a:xfrm>
        </p:grpSpPr>
        <p:sp>
          <p:nvSpPr>
            <p:cNvPr id="164" name="Google Shape;164;p27"/>
            <p:cNvSpPr/>
            <p:nvPr/>
          </p:nvSpPr>
          <p:spPr>
            <a:xfrm>
              <a:off x="6691159" y="2468089"/>
              <a:ext cx="319239" cy="319239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1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7115820" y="2423810"/>
              <a:ext cx="3101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Freedom to choose the Ride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7"/>
          <p:cNvGrpSpPr/>
          <p:nvPr/>
        </p:nvGrpSpPr>
        <p:grpSpPr>
          <a:xfrm>
            <a:off x="2712493" y="3824166"/>
            <a:ext cx="2644771" cy="284625"/>
            <a:chOff x="6691159" y="2423810"/>
            <a:chExt cx="3526361" cy="379500"/>
          </a:xfrm>
        </p:grpSpPr>
        <p:sp>
          <p:nvSpPr>
            <p:cNvPr id="167" name="Google Shape;167;p27"/>
            <p:cNvSpPr/>
            <p:nvPr/>
          </p:nvSpPr>
          <p:spPr>
            <a:xfrm>
              <a:off x="6691159" y="2468089"/>
              <a:ext cx="319239" cy="319239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endParaRPr sz="1100"/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7115820" y="2423810"/>
              <a:ext cx="3101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Authorized Driver</a:t>
              </a:r>
              <a:endParaRPr sz="1100"/>
            </a:p>
          </p:txBody>
        </p:sp>
      </p:grpSp>
      <p:grpSp>
        <p:nvGrpSpPr>
          <p:cNvPr id="169" name="Google Shape;169;p27"/>
          <p:cNvGrpSpPr/>
          <p:nvPr/>
        </p:nvGrpSpPr>
        <p:grpSpPr>
          <a:xfrm>
            <a:off x="5709361" y="1577259"/>
            <a:ext cx="3052584" cy="500175"/>
            <a:chOff x="6691159" y="2423810"/>
            <a:chExt cx="3526361" cy="666900"/>
          </a:xfrm>
        </p:grpSpPr>
        <p:sp>
          <p:nvSpPr>
            <p:cNvPr id="170" name="Google Shape;170;p27"/>
            <p:cNvSpPr/>
            <p:nvPr/>
          </p:nvSpPr>
          <p:spPr>
            <a:xfrm>
              <a:off x="6691159" y="2468089"/>
              <a:ext cx="319239" cy="319239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100"/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7115820" y="2423810"/>
              <a:ext cx="31017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Select any address and details while booking</a:t>
              </a:r>
              <a:endParaRPr sz="1100"/>
            </a:p>
          </p:txBody>
        </p:sp>
      </p:grpSp>
      <p:grpSp>
        <p:nvGrpSpPr>
          <p:cNvPr id="172" name="Google Shape;172;p27"/>
          <p:cNvGrpSpPr/>
          <p:nvPr/>
        </p:nvGrpSpPr>
        <p:grpSpPr>
          <a:xfrm>
            <a:off x="5724345" y="2716700"/>
            <a:ext cx="3052584" cy="284625"/>
            <a:chOff x="6691159" y="2423810"/>
            <a:chExt cx="3526361" cy="379500"/>
          </a:xfrm>
        </p:grpSpPr>
        <p:sp>
          <p:nvSpPr>
            <p:cNvPr id="173" name="Google Shape;173;p27"/>
            <p:cNvSpPr/>
            <p:nvPr/>
          </p:nvSpPr>
          <p:spPr>
            <a:xfrm>
              <a:off x="6691159" y="2468089"/>
              <a:ext cx="319239" cy="319239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100"/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7115820" y="2423810"/>
              <a:ext cx="31017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in whole country</a:t>
              </a:r>
              <a:endParaRPr sz="1100"/>
            </a:p>
          </p:txBody>
        </p:sp>
      </p:grpSp>
      <p:grpSp>
        <p:nvGrpSpPr>
          <p:cNvPr id="175" name="Google Shape;175;p27"/>
          <p:cNvGrpSpPr/>
          <p:nvPr/>
        </p:nvGrpSpPr>
        <p:grpSpPr>
          <a:xfrm>
            <a:off x="5724018" y="3824166"/>
            <a:ext cx="2644771" cy="500175"/>
            <a:chOff x="6691159" y="2423810"/>
            <a:chExt cx="3526361" cy="666900"/>
          </a:xfrm>
        </p:grpSpPr>
        <p:sp>
          <p:nvSpPr>
            <p:cNvPr id="176" name="Google Shape;176;p27"/>
            <p:cNvSpPr/>
            <p:nvPr/>
          </p:nvSpPr>
          <p:spPr>
            <a:xfrm>
              <a:off x="6691159" y="2468089"/>
              <a:ext cx="319200" cy="319200"/>
            </a:xfrm>
            <a:prstGeom prst="ellipse">
              <a:avLst/>
            </a:prstGeom>
            <a:solidFill>
              <a:srgbClr val="08277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endParaRPr sz="1100"/>
            </a:p>
          </p:txBody>
        </p:sp>
        <p:sp>
          <p:nvSpPr>
            <p:cNvPr id="177" name="Google Shape;177;p27"/>
            <p:cNvSpPr txBox="1"/>
            <p:nvPr/>
          </p:nvSpPr>
          <p:spPr>
            <a:xfrm>
              <a:off x="7115820" y="2423810"/>
              <a:ext cx="31017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Registered users only can book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/>
        </p:nvSpPr>
        <p:spPr>
          <a:xfrm>
            <a:off x="2227125" y="1191450"/>
            <a:ext cx="54999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Let’s Talk About Privacy</a:t>
            </a:r>
            <a:endParaRPr sz="2100"/>
          </a:p>
        </p:txBody>
      </p:sp>
      <p:sp>
        <p:nvSpPr>
          <p:cNvPr id="484" name="Google Shape;484;p54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662876" y="2722625"/>
            <a:ext cx="3480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Driver Privacy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486" name="Google Shape;486;p54"/>
          <p:cNvSpPr txBox="1"/>
          <p:nvPr/>
        </p:nvSpPr>
        <p:spPr>
          <a:xfrm>
            <a:off x="5663101" y="2722625"/>
            <a:ext cx="3480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User Privacy</a:t>
            </a:r>
            <a:endParaRPr sz="11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/>
        </p:nvSpPr>
        <p:spPr>
          <a:xfrm>
            <a:off x="3399600" y="985700"/>
            <a:ext cx="2344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Pricing</a:t>
            </a:r>
            <a:endParaRPr sz="3400"/>
          </a:p>
        </p:txBody>
      </p:sp>
      <p:sp>
        <p:nvSpPr>
          <p:cNvPr id="492" name="Google Shape;492;p55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2075599" y="2179350"/>
            <a:ext cx="515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FREE..!			FREE…!		FREE…!</a:t>
            </a:r>
            <a:endParaRPr sz="11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/>
        </p:nvSpPr>
        <p:spPr>
          <a:xfrm>
            <a:off x="752400" y="2041825"/>
            <a:ext cx="2344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BUT WHY..!</a:t>
            </a:r>
            <a:endParaRPr sz="3400"/>
          </a:p>
        </p:txBody>
      </p:sp>
      <p:sp>
        <p:nvSpPr>
          <p:cNvPr id="499" name="Google Shape;499;p56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325" y="883988"/>
            <a:ext cx="5604826" cy="373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/>
          <p:nvPr/>
        </p:nvSpPr>
        <p:spPr>
          <a:xfrm>
            <a:off x="244925" y="697650"/>
            <a:ext cx="32937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endParaRPr b="1" sz="44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THIS  IS BUSINESS</a:t>
            </a:r>
            <a:endParaRPr b="1" sz="4400">
              <a:solidFill>
                <a:srgbClr val="0827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57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450" y="697647"/>
            <a:ext cx="836250" cy="8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875" y="765363"/>
            <a:ext cx="5300576" cy="2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8"/>
          <p:cNvSpPr txBox="1"/>
          <p:nvPr/>
        </p:nvSpPr>
        <p:spPr>
          <a:xfrm>
            <a:off x="1088675" y="505650"/>
            <a:ext cx="7758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Let’s Talk About Frontend / Backend</a:t>
            </a:r>
            <a:endParaRPr sz="2100"/>
          </a:p>
        </p:txBody>
      </p:sp>
      <p:sp>
        <p:nvSpPr>
          <p:cNvPr id="514" name="Google Shape;514;p58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150" y="2885530"/>
            <a:ext cx="1340728" cy="61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553" y="2808375"/>
            <a:ext cx="871012" cy="7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960" y="2812345"/>
            <a:ext cx="2846141" cy="61416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/>
          <p:nvPr/>
        </p:nvSpPr>
        <p:spPr>
          <a:xfrm>
            <a:off x="2815984" y="2987421"/>
            <a:ext cx="657900" cy="4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450" y="1392449"/>
            <a:ext cx="900187" cy="86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646" y="1333442"/>
            <a:ext cx="743736" cy="101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1740" y="1630490"/>
            <a:ext cx="3310428" cy="39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4525" y="1193972"/>
            <a:ext cx="1236777" cy="12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5975" y="3939850"/>
            <a:ext cx="3310423" cy="97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58"/>
          <p:cNvCxnSpPr>
            <a:stCxn id="523" idx="1"/>
            <a:endCxn id="515" idx="1"/>
          </p:cNvCxnSpPr>
          <p:nvPr/>
        </p:nvCxnSpPr>
        <p:spPr>
          <a:xfrm rot="10800000">
            <a:off x="1361275" y="3192700"/>
            <a:ext cx="1454700" cy="1234500"/>
          </a:xfrm>
          <a:prstGeom prst="bentConnector3">
            <a:avLst>
              <a:gd fmla="val 1163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58"/>
          <p:cNvCxnSpPr>
            <a:stCxn id="517" idx="3"/>
            <a:endCxn id="522" idx="3"/>
          </p:cNvCxnSpPr>
          <p:nvPr/>
        </p:nvCxnSpPr>
        <p:spPr>
          <a:xfrm flipH="1" rot="10800000">
            <a:off x="7614101" y="1840528"/>
            <a:ext cx="437100" cy="1278900"/>
          </a:xfrm>
          <a:prstGeom prst="bentConnector3">
            <a:avLst>
              <a:gd fmla="val 1545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9"/>
          <p:cNvSpPr txBox="1"/>
          <p:nvPr/>
        </p:nvSpPr>
        <p:spPr>
          <a:xfrm>
            <a:off x="142275" y="218000"/>
            <a:ext cx="611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82775"/>
                </a:solidFill>
                <a:latin typeface="Poppins"/>
                <a:ea typeface="Poppins"/>
                <a:cs typeface="Poppins"/>
                <a:sym typeface="Poppins"/>
              </a:rPr>
              <a:t>TOOLS / IMPLEMENTATION</a:t>
            </a:r>
            <a:endParaRPr sz="2100"/>
          </a:p>
        </p:txBody>
      </p:sp>
      <p:sp>
        <p:nvSpPr>
          <p:cNvPr id="531" name="Google Shape;531;p59"/>
          <p:cNvSpPr/>
          <p:nvPr/>
        </p:nvSpPr>
        <p:spPr>
          <a:xfrm>
            <a:off x="5456" y="202407"/>
            <a:ext cx="40200" cy="577500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442" y="3266562"/>
            <a:ext cx="668256" cy="33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944" y="2441633"/>
            <a:ext cx="668256" cy="66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007" y="3266559"/>
            <a:ext cx="746230" cy="29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6800" y="2357202"/>
            <a:ext cx="1279098" cy="4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8919" y="2857091"/>
            <a:ext cx="537267" cy="53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547" y="1506213"/>
            <a:ext cx="1209277" cy="12092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9"/>
          <p:cNvSpPr/>
          <p:nvPr/>
        </p:nvSpPr>
        <p:spPr>
          <a:xfrm>
            <a:off x="2240453" y="1958450"/>
            <a:ext cx="3255300" cy="21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59"/>
          <p:cNvCxnSpPr>
            <a:stCxn id="537" idx="3"/>
            <a:endCxn id="538" idx="2"/>
          </p:cNvCxnSpPr>
          <p:nvPr/>
        </p:nvCxnSpPr>
        <p:spPr>
          <a:xfrm>
            <a:off x="1638825" y="2110851"/>
            <a:ext cx="601500" cy="9357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0" name="Google Shape;540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9475" y="1001225"/>
            <a:ext cx="1582374" cy="66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59"/>
          <p:cNvCxnSpPr>
            <a:stCxn id="537" idx="3"/>
            <a:endCxn id="540" idx="1"/>
          </p:cNvCxnSpPr>
          <p:nvPr/>
        </p:nvCxnSpPr>
        <p:spPr>
          <a:xfrm flipH="1" rot="10800000">
            <a:off x="1638825" y="1331751"/>
            <a:ext cx="620700" cy="779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59"/>
          <p:cNvPicPr preferRelativeResize="0"/>
          <p:nvPr/>
        </p:nvPicPr>
        <p:blipFill rotWithShape="1">
          <a:blip r:embed="rId10">
            <a:alphaModFix/>
          </a:blip>
          <a:srcRect b="0" l="9825" r="14594" t="11964"/>
          <a:stretch/>
        </p:blipFill>
        <p:spPr>
          <a:xfrm>
            <a:off x="4208350" y="846413"/>
            <a:ext cx="1596750" cy="10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93800" y="2110838"/>
            <a:ext cx="853376" cy="85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59"/>
          <p:cNvCxnSpPr>
            <a:stCxn id="540" idx="3"/>
            <a:endCxn id="542" idx="1"/>
          </p:cNvCxnSpPr>
          <p:nvPr/>
        </p:nvCxnSpPr>
        <p:spPr>
          <a:xfrm>
            <a:off x="3841849" y="1331613"/>
            <a:ext cx="366600" cy="471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5" name="Google Shape;545;p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27607" y="441650"/>
            <a:ext cx="1719444" cy="106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59"/>
          <p:cNvCxnSpPr>
            <a:stCxn id="542" idx="3"/>
            <a:endCxn id="545" idx="1"/>
          </p:cNvCxnSpPr>
          <p:nvPr/>
        </p:nvCxnSpPr>
        <p:spPr>
          <a:xfrm flipH="1" rot="10800000">
            <a:off x="5805100" y="974012"/>
            <a:ext cx="922500" cy="40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9"/>
          <p:cNvCxnSpPr>
            <a:stCxn id="545" idx="2"/>
            <a:endCxn id="543" idx="0"/>
          </p:cNvCxnSpPr>
          <p:nvPr/>
        </p:nvCxnSpPr>
        <p:spPr>
          <a:xfrm flipH="1" rot="-5400000">
            <a:off x="7401629" y="1691925"/>
            <a:ext cx="604500" cy="233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8" name="Google Shape;548;p5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6700" y="3602348"/>
            <a:ext cx="1961247" cy="66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59"/>
          <p:cNvCxnSpPr>
            <a:stCxn id="543" idx="3"/>
            <a:endCxn id="548" idx="0"/>
          </p:cNvCxnSpPr>
          <p:nvPr/>
        </p:nvCxnSpPr>
        <p:spPr>
          <a:xfrm flipH="1">
            <a:off x="7587176" y="2537526"/>
            <a:ext cx="660000" cy="1064700"/>
          </a:xfrm>
          <a:prstGeom prst="bentConnector4">
            <a:avLst>
              <a:gd fmla="val -36080" name="adj1"/>
              <a:gd fmla="val 7004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p5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05225" y="2473802"/>
            <a:ext cx="1279099" cy="266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59"/>
          <p:cNvCxnSpPr>
            <a:stCxn id="550" idx="3"/>
            <a:endCxn id="543" idx="1"/>
          </p:cNvCxnSpPr>
          <p:nvPr/>
        </p:nvCxnSpPr>
        <p:spPr>
          <a:xfrm flipH="1" rot="10800000">
            <a:off x="7084324" y="2537549"/>
            <a:ext cx="309600" cy="69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9"/>
          <p:cNvCxnSpPr>
            <a:stCxn id="550" idx="1"/>
            <a:endCxn id="538" idx="6"/>
          </p:cNvCxnSpPr>
          <p:nvPr/>
        </p:nvCxnSpPr>
        <p:spPr>
          <a:xfrm flipH="1">
            <a:off x="5495625" y="2607149"/>
            <a:ext cx="309600" cy="4395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3" name="Google Shape;553;p59"/>
          <p:cNvPicPr preferRelativeResize="0"/>
          <p:nvPr/>
        </p:nvPicPr>
        <p:blipFill rotWithShape="1">
          <a:blip r:embed="rId15">
            <a:alphaModFix/>
          </a:blip>
          <a:srcRect b="0" l="27682" r="23105" t="14324"/>
          <a:stretch/>
        </p:blipFill>
        <p:spPr>
          <a:xfrm>
            <a:off x="5065900" y="3982550"/>
            <a:ext cx="1032392" cy="1064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59"/>
          <p:cNvCxnSpPr>
            <a:stCxn id="548" idx="2"/>
            <a:endCxn id="553" idx="3"/>
          </p:cNvCxnSpPr>
          <p:nvPr/>
        </p:nvCxnSpPr>
        <p:spPr>
          <a:xfrm rot="5400000">
            <a:off x="6717023" y="3644523"/>
            <a:ext cx="251700" cy="1488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/>
        </p:nvSpPr>
        <p:spPr>
          <a:xfrm>
            <a:off x="579169" y="875125"/>
            <a:ext cx="585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52574"/>
                </a:solidFill>
                <a:latin typeface="Poppins"/>
                <a:ea typeface="Poppins"/>
                <a:cs typeface="Poppins"/>
                <a:sym typeface="Poppins"/>
              </a:rPr>
              <a:t>ANY</a:t>
            </a:r>
            <a:r>
              <a:rPr b="1" lang="en" sz="4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QUESTIONS?</a:t>
            </a:r>
            <a:endParaRPr sz="1100"/>
          </a:p>
        </p:txBody>
      </p:sp>
      <p:pic>
        <p:nvPicPr>
          <p:cNvPr id="560" name="Google Shape;5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550" y="3238475"/>
            <a:ext cx="28575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800" y="1775800"/>
            <a:ext cx="2627025" cy="26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" y="0"/>
            <a:ext cx="914171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1"/>
          <p:cNvSpPr txBox="1"/>
          <p:nvPr/>
        </p:nvSpPr>
        <p:spPr>
          <a:xfrm>
            <a:off x="1251284" y="1519775"/>
            <a:ext cx="3465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52574"/>
                </a:solidFill>
                <a:latin typeface="Poppins"/>
                <a:ea typeface="Poppins"/>
                <a:cs typeface="Poppins"/>
                <a:sym typeface="Poppins"/>
              </a:rPr>
              <a:t>THANK</a:t>
            </a:r>
            <a:r>
              <a:rPr b="1" lang="en" sz="4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YOU</a:t>
            </a:r>
            <a:endParaRPr sz="1100"/>
          </a:p>
        </p:txBody>
      </p:sp>
      <p:pic>
        <p:nvPicPr>
          <p:cNvPr id="568" name="Google Shape;56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550" y="3238475"/>
            <a:ext cx="28575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8"/>
          <p:cNvGrpSpPr/>
          <p:nvPr/>
        </p:nvGrpSpPr>
        <p:grpSpPr>
          <a:xfrm>
            <a:off x="536713" y="354529"/>
            <a:ext cx="3276855" cy="484748"/>
            <a:chOff x="715617" y="485959"/>
            <a:chExt cx="4369140" cy="646331"/>
          </a:xfrm>
        </p:grpSpPr>
        <p:sp>
          <p:nvSpPr>
            <p:cNvPr id="183" name="Google Shape;183;p28"/>
            <p:cNvSpPr txBox="1"/>
            <p:nvPr/>
          </p:nvSpPr>
          <p:spPr>
            <a:xfrm>
              <a:off x="1484244" y="485959"/>
              <a:ext cx="360051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052574"/>
                  </a:solidFill>
                  <a:latin typeface="Poppins"/>
                  <a:ea typeface="Poppins"/>
                  <a:cs typeface="Poppins"/>
                  <a:sym typeface="Poppins"/>
                </a:rPr>
                <a:t>MARKET SIZE</a:t>
              </a:r>
              <a:endParaRPr sz="1100"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15617" y="568233"/>
              <a:ext cx="795131" cy="452185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8"/>
          <p:cNvGrpSpPr/>
          <p:nvPr/>
        </p:nvGrpSpPr>
        <p:grpSpPr>
          <a:xfrm>
            <a:off x="914644" y="1834479"/>
            <a:ext cx="2103245" cy="1412919"/>
            <a:chOff x="4896679" y="2446011"/>
            <a:chExt cx="2398500" cy="1883892"/>
          </a:xfrm>
        </p:grpSpPr>
        <p:sp>
          <p:nvSpPr>
            <p:cNvPr id="186" name="Google Shape;186;p28"/>
            <p:cNvSpPr txBox="1"/>
            <p:nvPr/>
          </p:nvSpPr>
          <p:spPr>
            <a:xfrm>
              <a:off x="4896679" y="2446011"/>
              <a:ext cx="2398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$</a:t>
              </a:r>
              <a:r>
                <a:rPr b="1" lang="en" sz="33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1 Billion </a:t>
              </a:r>
              <a:endParaRPr sz="1100"/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5223662" y="3066405"/>
              <a:ext cx="1888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Market Size</a:t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4996070" y="3704103"/>
              <a:ext cx="21999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33333"/>
                  </a:solidFill>
                  <a:latin typeface="Poppins"/>
                  <a:ea typeface="Poppins"/>
                  <a:cs typeface="Poppins"/>
                  <a:sym typeface="Poppins"/>
                </a:rPr>
                <a:t>Analysts at a seminar in Dhaka today</a:t>
              </a:r>
              <a:endPara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9" name="Google Shape;189;p28"/>
          <p:cNvGrpSpPr/>
          <p:nvPr/>
        </p:nvGrpSpPr>
        <p:grpSpPr>
          <a:xfrm>
            <a:off x="3686975" y="1834500"/>
            <a:ext cx="2252925" cy="1474577"/>
            <a:chOff x="4988855" y="2446000"/>
            <a:chExt cx="3003900" cy="1966103"/>
          </a:xfrm>
        </p:grpSpPr>
        <p:sp>
          <p:nvSpPr>
            <p:cNvPr id="190" name="Google Shape;190;p28"/>
            <p:cNvSpPr txBox="1"/>
            <p:nvPr/>
          </p:nvSpPr>
          <p:spPr>
            <a:xfrm>
              <a:off x="4988855" y="2446000"/>
              <a:ext cx="30039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r>
                <a:rPr b="1" lang="en" sz="32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 million*</a:t>
              </a:r>
              <a:endParaRPr sz="1000"/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5890762" y="3068119"/>
              <a:ext cx="1223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Rides</a:t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316331" y="3704103"/>
              <a:ext cx="2372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Each month</a:t>
              </a:r>
              <a:b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</a:br>
              <a:r>
                <a:rPr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Via ridesharing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6321143" y="1834500"/>
            <a:ext cx="2715932" cy="1243705"/>
            <a:chOff x="4823792" y="2518797"/>
            <a:chExt cx="2690107" cy="1658273"/>
          </a:xfrm>
        </p:grpSpPr>
        <p:sp>
          <p:nvSpPr>
            <p:cNvPr id="194" name="Google Shape;194;p28"/>
            <p:cNvSpPr txBox="1"/>
            <p:nvPr/>
          </p:nvSpPr>
          <p:spPr>
            <a:xfrm>
              <a:off x="4969599" y="2518797"/>
              <a:ext cx="2544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3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45 million*</a:t>
              </a:r>
              <a:endParaRPr sz="1100"/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5473541" y="3199113"/>
              <a:ext cx="1223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Users</a:t>
              </a:r>
              <a:endPara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8"/>
            <p:cNvSpPr txBox="1"/>
            <p:nvPr/>
          </p:nvSpPr>
          <p:spPr>
            <a:xfrm>
              <a:off x="4823792" y="3776870"/>
              <a:ext cx="254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33333"/>
                  </a:solidFill>
                  <a:latin typeface="Poppins"/>
                  <a:ea typeface="Poppins"/>
                  <a:cs typeface="Poppins"/>
                  <a:sym typeface="Poppins"/>
                </a:rPr>
                <a:t>     All over the country</a:t>
              </a:r>
              <a:endParaRPr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97" name="Google Shape;197;p28"/>
          <p:cNvSpPr txBox="1"/>
          <p:nvPr/>
        </p:nvSpPr>
        <p:spPr>
          <a:xfrm>
            <a:off x="381127" y="4632304"/>
            <a:ext cx="1948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" y="-19875"/>
            <a:ext cx="9141726" cy="5365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0000" fadeDir="5400012" kx="0" rotWithShape="0" algn="bl" stPos="0" sy="-100000" ky="0"/>
          </a:effectLst>
        </p:spPr>
      </p:pic>
      <p:sp>
        <p:nvSpPr>
          <p:cNvPr id="203" name="Google Shape;203;p29"/>
          <p:cNvSpPr txBox="1"/>
          <p:nvPr/>
        </p:nvSpPr>
        <p:spPr>
          <a:xfrm>
            <a:off x="4030397" y="2249863"/>
            <a:ext cx="1707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FREEDOM</a:t>
            </a:r>
            <a:endParaRPr sz="1100"/>
          </a:p>
        </p:txBody>
      </p:sp>
      <p:sp>
        <p:nvSpPr>
          <p:cNvPr id="204" name="Google Shape;204;p29"/>
          <p:cNvSpPr txBox="1"/>
          <p:nvPr/>
        </p:nvSpPr>
        <p:spPr>
          <a:xfrm>
            <a:off x="4154741" y="2630808"/>
            <a:ext cx="993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 the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Use</a:t>
            </a:r>
            <a:endParaRPr sz="1100"/>
          </a:p>
        </p:txBody>
      </p:sp>
      <p:grpSp>
        <p:nvGrpSpPr>
          <p:cNvPr id="205" name="Google Shape;205;p29"/>
          <p:cNvGrpSpPr/>
          <p:nvPr/>
        </p:nvGrpSpPr>
        <p:grpSpPr>
          <a:xfrm>
            <a:off x="843980" y="3164344"/>
            <a:ext cx="2669502" cy="651013"/>
            <a:chOff x="972907" y="1227999"/>
            <a:chExt cx="3559336" cy="868017"/>
          </a:xfrm>
        </p:grpSpPr>
        <p:sp>
          <p:nvSpPr>
            <p:cNvPr id="206" name="Google Shape;206;p29"/>
            <p:cNvSpPr/>
            <p:nvPr/>
          </p:nvSpPr>
          <p:spPr>
            <a:xfrm>
              <a:off x="3664226" y="1227999"/>
              <a:ext cx="868017" cy="86801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6459" y="1363145"/>
              <a:ext cx="600008" cy="600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9"/>
            <p:cNvSpPr txBox="1"/>
            <p:nvPr/>
          </p:nvSpPr>
          <p:spPr>
            <a:xfrm>
              <a:off x="972907" y="1227999"/>
              <a:ext cx="2421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Schedule based Ride requests</a:t>
              </a:r>
              <a:endParaRPr sz="1100"/>
            </a:p>
          </p:txBody>
        </p:sp>
      </p:grpSp>
      <p:grpSp>
        <p:nvGrpSpPr>
          <p:cNvPr id="209" name="Google Shape;209;p29"/>
          <p:cNvGrpSpPr/>
          <p:nvPr/>
        </p:nvGrpSpPr>
        <p:grpSpPr>
          <a:xfrm>
            <a:off x="404173" y="2099822"/>
            <a:ext cx="2669502" cy="651013"/>
            <a:chOff x="972907" y="1227999"/>
            <a:chExt cx="3559336" cy="868017"/>
          </a:xfrm>
        </p:grpSpPr>
        <p:sp>
          <p:nvSpPr>
            <p:cNvPr id="210" name="Google Shape;210;p29"/>
            <p:cNvSpPr/>
            <p:nvPr/>
          </p:nvSpPr>
          <p:spPr>
            <a:xfrm>
              <a:off x="3664226" y="1227999"/>
              <a:ext cx="868017" cy="86801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6459" y="1363145"/>
              <a:ext cx="600008" cy="600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9"/>
            <p:cNvSpPr txBox="1"/>
            <p:nvPr/>
          </p:nvSpPr>
          <p:spPr>
            <a:xfrm>
              <a:off x="972907" y="1227999"/>
              <a:ext cx="2421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Any user can request for ride in any time</a:t>
              </a:r>
              <a:endParaRPr sz="1100"/>
            </a:p>
          </p:txBody>
        </p:sp>
      </p:grpSp>
      <p:grpSp>
        <p:nvGrpSpPr>
          <p:cNvPr id="213" name="Google Shape;213;p29"/>
          <p:cNvGrpSpPr/>
          <p:nvPr/>
        </p:nvGrpSpPr>
        <p:grpSpPr>
          <a:xfrm>
            <a:off x="843980" y="1035299"/>
            <a:ext cx="2669502" cy="651013"/>
            <a:chOff x="972907" y="1227999"/>
            <a:chExt cx="3559336" cy="868017"/>
          </a:xfrm>
        </p:grpSpPr>
        <p:sp>
          <p:nvSpPr>
            <p:cNvPr id="214" name="Google Shape;214;p29"/>
            <p:cNvSpPr/>
            <p:nvPr/>
          </p:nvSpPr>
          <p:spPr>
            <a:xfrm>
              <a:off x="3664226" y="1227999"/>
              <a:ext cx="868017" cy="86801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" name="Google Shape;215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6459" y="1363145"/>
              <a:ext cx="600008" cy="6000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9"/>
            <p:cNvSpPr txBox="1"/>
            <p:nvPr/>
          </p:nvSpPr>
          <p:spPr>
            <a:xfrm>
              <a:off x="972907" y="1227999"/>
              <a:ext cx="2421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It’s Online Based Web Applications</a:t>
              </a:r>
              <a:endParaRPr sz="1100"/>
            </a:p>
          </p:txBody>
        </p:sp>
      </p:grpSp>
      <p:grpSp>
        <p:nvGrpSpPr>
          <p:cNvPr id="217" name="Google Shape;217;p29"/>
          <p:cNvGrpSpPr/>
          <p:nvPr/>
        </p:nvGrpSpPr>
        <p:grpSpPr>
          <a:xfrm>
            <a:off x="5745031" y="969037"/>
            <a:ext cx="2545666" cy="727213"/>
            <a:chOff x="7660042" y="1292050"/>
            <a:chExt cx="3394222" cy="969617"/>
          </a:xfrm>
        </p:grpSpPr>
        <p:grpSp>
          <p:nvGrpSpPr>
            <p:cNvPr id="218" name="Google Shape;218;p29"/>
            <p:cNvGrpSpPr/>
            <p:nvPr/>
          </p:nvGrpSpPr>
          <p:grpSpPr>
            <a:xfrm>
              <a:off x="7660042" y="1393650"/>
              <a:ext cx="868017" cy="868017"/>
              <a:chOff x="10198678" y="1515545"/>
              <a:chExt cx="868017" cy="868017"/>
            </a:xfrm>
          </p:grpSpPr>
          <p:sp>
            <p:nvSpPr>
              <p:cNvPr id="219" name="Google Shape;219;p29"/>
              <p:cNvSpPr/>
              <p:nvPr/>
            </p:nvSpPr>
            <p:spPr>
              <a:xfrm>
                <a:off x="10198678" y="1515545"/>
                <a:ext cx="868017" cy="86801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0" name="Google Shape;220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320911" y="1650691"/>
                <a:ext cx="600008" cy="6000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1" name="Google Shape;221;p29"/>
            <p:cNvSpPr txBox="1"/>
            <p:nvPr/>
          </p:nvSpPr>
          <p:spPr>
            <a:xfrm>
              <a:off x="8632664" y="1292050"/>
              <a:ext cx="2421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Multiple Ride Request can registered users</a:t>
              </a:r>
              <a:endParaRPr sz="1100"/>
            </a:p>
          </p:txBody>
        </p:sp>
      </p:grpSp>
      <p:grpSp>
        <p:nvGrpSpPr>
          <p:cNvPr id="222" name="Google Shape;222;p29"/>
          <p:cNvGrpSpPr/>
          <p:nvPr/>
        </p:nvGrpSpPr>
        <p:grpSpPr>
          <a:xfrm>
            <a:off x="6109764" y="2076019"/>
            <a:ext cx="2545666" cy="715725"/>
            <a:chOff x="7660042" y="1393650"/>
            <a:chExt cx="3394222" cy="954300"/>
          </a:xfrm>
        </p:grpSpPr>
        <p:grpSp>
          <p:nvGrpSpPr>
            <p:cNvPr id="223" name="Google Shape;223;p29"/>
            <p:cNvGrpSpPr/>
            <p:nvPr/>
          </p:nvGrpSpPr>
          <p:grpSpPr>
            <a:xfrm>
              <a:off x="7660042" y="1393650"/>
              <a:ext cx="868017" cy="868017"/>
              <a:chOff x="10198678" y="1515545"/>
              <a:chExt cx="868017" cy="868017"/>
            </a:xfrm>
          </p:grpSpPr>
          <p:sp>
            <p:nvSpPr>
              <p:cNvPr id="224" name="Google Shape;224;p29"/>
              <p:cNvSpPr/>
              <p:nvPr/>
            </p:nvSpPr>
            <p:spPr>
              <a:xfrm>
                <a:off x="10198678" y="1515545"/>
                <a:ext cx="868017" cy="86801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5" name="Google Shape;225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320911" y="1650691"/>
                <a:ext cx="600008" cy="6000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6" name="Google Shape;226;p29"/>
            <p:cNvSpPr txBox="1"/>
            <p:nvPr/>
          </p:nvSpPr>
          <p:spPr>
            <a:xfrm>
              <a:off x="8632664" y="1393650"/>
              <a:ext cx="2421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Dashboard for show requested ride and manage.</a:t>
              </a:r>
              <a:endParaRPr sz="1100"/>
            </a:p>
          </p:txBody>
        </p:sp>
      </p:grpSp>
      <p:grpSp>
        <p:nvGrpSpPr>
          <p:cNvPr id="227" name="Google Shape;227;p29"/>
          <p:cNvGrpSpPr/>
          <p:nvPr/>
        </p:nvGrpSpPr>
        <p:grpSpPr>
          <a:xfrm>
            <a:off x="5873231" y="3106800"/>
            <a:ext cx="2657716" cy="715725"/>
            <a:chOff x="7660042" y="1393650"/>
            <a:chExt cx="3543622" cy="954300"/>
          </a:xfrm>
        </p:grpSpPr>
        <p:grpSp>
          <p:nvGrpSpPr>
            <p:cNvPr id="228" name="Google Shape;228;p29"/>
            <p:cNvGrpSpPr/>
            <p:nvPr/>
          </p:nvGrpSpPr>
          <p:grpSpPr>
            <a:xfrm>
              <a:off x="7660042" y="1393650"/>
              <a:ext cx="868017" cy="868017"/>
              <a:chOff x="10198678" y="1515545"/>
              <a:chExt cx="868017" cy="868017"/>
            </a:xfrm>
          </p:grpSpPr>
          <p:sp>
            <p:nvSpPr>
              <p:cNvPr id="229" name="Google Shape;229;p29"/>
              <p:cNvSpPr/>
              <p:nvPr/>
            </p:nvSpPr>
            <p:spPr>
              <a:xfrm>
                <a:off x="10198678" y="1515545"/>
                <a:ext cx="868017" cy="86801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0" name="Google Shape;230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0320911" y="1650691"/>
                <a:ext cx="600008" cy="6000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1" name="Google Shape;231;p29"/>
            <p:cNvSpPr txBox="1"/>
            <p:nvPr/>
          </p:nvSpPr>
          <p:spPr>
            <a:xfrm>
              <a:off x="8632664" y="1393650"/>
              <a:ext cx="25710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After contract user can show driver details &amp; contact with Driver.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0"/>
            <a:ext cx="9144000" cy="1679713"/>
          </a:xfrm>
          <a:prstGeom prst="rect">
            <a:avLst/>
          </a:prstGeom>
          <a:solidFill>
            <a:srgbClr val="0525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33011"/>
            <a:ext cx="4353339" cy="28848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238" name="Google Shape;238;p30"/>
          <p:cNvSpPr/>
          <p:nvPr/>
        </p:nvSpPr>
        <p:spPr>
          <a:xfrm>
            <a:off x="1848678" y="3289852"/>
            <a:ext cx="655983" cy="655983"/>
          </a:xfrm>
          <a:prstGeom prst="ellipse">
            <a:avLst/>
          </a:prstGeom>
          <a:solidFill>
            <a:schemeClr val="lt1"/>
          </a:solidFill>
          <a:ln cap="flat" cmpd="sng" w="123825">
            <a:solidFill>
              <a:srgbClr val="FFFFFF">
                <a:alpha val="56862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sx="115000" rotWithShape="0" algn="ctr" sy="115000">
              <a:srgbClr val="D8D8D8">
                <a:alpha val="8588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3205" y="3329609"/>
            <a:ext cx="616226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5046785" y="733011"/>
            <a:ext cx="379827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Target Audience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" name="Google Shape;241;p30"/>
          <p:cNvGrpSpPr/>
          <p:nvPr/>
        </p:nvGrpSpPr>
        <p:grpSpPr>
          <a:xfrm>
            <a:off x="4758417" y="2088909"/>
            <a:ext cx="4086664" cy="1272558"/>
            <a:chOff x="6344529" y="2897944"/>
            <a:chExt cx="5448886" cy="1432254"/>
          </a:xfrm>
        </p:grpSpPr>
        <p:sp>
          <p:nvSpPr>
            <p:cNvPr id="242" name="Google Shape;242;p30"/>
            <p:cNvSpPr/>
            <p:nvPr/>
          </p:nvSpPr>
          <p:spPr>
            <a:xfrm>
              <a:off x="6344529" y="2897944"/>
              <a:ext cx="5448886" cy="1432254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" name="Google Shape;243;p30"/>
            <p:cNvGrpSpPr/>
            <p:nvPr/>
          </p:nvGrpSpPr>
          <p:grpSpPr>
            <a:xfrm>
              <a:off x="6729047" y="3167342"/>
              <a:ext cx="881576" cy="893458"/>
              <a:chOff x="6729046" y="3041789"/>
              <a:chExt cx="965141" cy="978149"/>
            </a:xfrm>
          </p:grpSpPr>
          <p:sp>
            <p:nvSpPr>
              <p:cNvPr id="244" name="Google Shape;244;p30"/>
              <p:cNvSpPr/>
              <p:nvPr/>
            </p:nvSpPr>
            <p:spPr>
              <a:xfrm>
                <a:off x="6729046" y="3041789"/>
                <a:ext cx="965141" cy="97814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5" name="Google Shape;245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940061" y="3216965"/>
                <a:ext cx="614289" cy="6142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6" name="Google Shape;246;p30"/>
            <p:cNvSpPr txBox="1"/>
            <p:nvPr/>
          </p:nvSpPr>
          <p:spPr>
            <a:xfrm>
              <a:off x="7774185" y="3167342"/>
              <a:ext cx="3855600" cy="3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Whole Bangladesh People</a:t>
              </a:r>
              <a:endParaRPr sz="1100"/>
            </a:p>
          </p:txBody>
        </p:sp>
        <p:sp>
          <p:nvSpPr>
            <p:cNvPr id="247" name="Google Shape;247;p30"/>
            <p:cNvSpPr txBox="1"/>
            <p:nvPr/>
          </p:nvSpPr>
          <p:spPr>
            <a:xfrm>
              <a:off x="7803368" y="3513684"/>
              <a:ext cx="3263700" cy="8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25% normal user used ride sharing, also long distance solution is this 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application.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100"/>
            </a:p>
          </p:txBody>
        </p:sp>
      </p:grpSp>
      <p:grpSp>
        <p:nvGrpSpPr>
          <p:cNvPr id="248" name="Google Shape;248;p30"/>
          <p:cNvGrpSpPr/>
          <p:nvPr/>
        </p:nvGrpSpPr>
        <p:grpSpPr>
          <a:xfrm>
            <a:off x="4758403" y="3572326"/>
            <a:ext cx="4236703" cy="1259524"/>
            <a:chOff x="6344529" y="4763057"/>
            <a:chExt cx="5648937" cy="1432254"/>
          </a:xfrm>
        </p:grpSpPr>
        <p:grpSp>
          <p:nvGrpSpPr>
            <p:cNvPr id="249" name="Google Shape;249;p30"/>
            <p:cNvGrpSpPr/>
            <p:nvPr/>
          </p:nvGrpSpPr>
          <p:grpSpPr>
            <a:xfrm>
              <a:off x="6344529" y="4763057"/>
              <a:ext cx="5648937" cy="1432254"/>
              <a:chOff x="6344529" y="2897944"/>
              <a:chExt cx="5648937" cy="1432254"/>
            </a:xfrm>
          </p:grpSpPr>
          <p:sp>
            <p:nvSpPr>
              <p:cNvPr id="250" name="Google Shape;250;p30"/>
              <p:cNvSpPr/>
              <p:nvPr/>
            </p:nvSpPr>
            <p:spPr>
              <a:xfrm>
                <a:off x="6344529" y="2897944"/>
                <a:ext cx="5448886" cy="1432254"/>
              </a:xfrm>
              <a:prstGeom prst="roundRect">
                <a:avLst>
                  <a:gd fmla="val 1666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6729047" y="3167342"/>
                <a:ext cx="881576" cy="89345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0"/>
              <p:cNvSpPr txBox="1"/>
              <p:nvPr/>
            </p:nvSpPr>
            <p:spPr>
              <a:xfrm>
                <a:off x="7774201" y="3167354"/>
                <a:ext cx="4190100" cy="32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Driver - Local Driver / Agencies</a:t>
                </a:r>
                <a:endParaRPr sz="1100"/>
              </a:p>
            </p:txBody>
          </p:sp>
          <p:sp>
            <p:nvSpPr>
              <p:cNvPr id="253" name="Google Shape;253;p30"/>
              <p:cNvSpPr txBox="1"/>
              <p:nvPr/>
            </p:nvSpPr>
            <p:spPr>
              <a:xfrm>
                <a:off x="7803366" y="3513687"/>
                <a:ext cx="4190100" cy="8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Local car agency can apply to be driver and after verify </a:t>
                </a:r>
                <a:r>
                  <a:rPr lang="en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the</a:t>
                </a:r>
                <a:r>
                  <a:rPr lang="en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driver can bid/apply to booking request</a:t>
                </a:r>
                <a:endParaRPr sz="1100"/>
              </a:p>
            </p:txBody>
          </p:sp>
        </p:grpSp>
        <p:pic>
          <p:nvPicPr>
            <p:cNvPr id="254" name="Google Shape;254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40043" y="5247046"/>
              <a:ext cx="463392" cy="4633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1"/>
          <p:cNvGrpSpPr/>
          <p:nvPr/>
        </p:nvGrpSpPr>
        <p:grpSpPr>
          <a:xfrm>
            <a:off x="451390" y="1512026"/>
            <a:ext cx="2756045" cy="1039050"/>
            <a:chOff x="715618" y="538967"/>
            <a:chExt cx="3674726" cy="1385400"/>
          </a:xfrm>
        </p:grpSpPr>
        <p:sp>
          <p:nvSpPr>
            <p:cNvPr id="260" name="Google Shape;260;p31"/>
            <p:cNvSpPr txBox="1"/>
            <p:nvPr/>
          </p:nvSpPr>
          <p:spPr>
            <a:xfrm>
              <a:off x="1484244" y="538967"/>
              <a:ext cx="29061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EASY REGISTRATION PROCESS</a:t>
              </a:r>
              <a:endParaRPr sz="1100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715618" y="568234"/>
              <a:ext cx="675862" cy="92484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7423" y="902052"/>
            <a:ext cx="5891426" cy="347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/>
        </p:nvSpPr>
        <p:spPr>
          <a:xfrm>
            <a:off x="534900" y="2654800"/>
            <a:ext cx="231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Profile picture will come from Gravatar API, no need to upload this.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527600" y="3513625"/>
            <a:ext cx="24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registration system for all user/drivers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32"/>
          <p:cNvGrpSpPr/>
          <p:nvPr/>
        </p:nvGrpSpPr>
        <p:grpSpPr>
          <a:xfrm>
            <a:off x="451390" y="2121626"/>
            <a:ext cx="2756045" cy="1039050"/>
            <a:chOff x="715618" y="538967"/>
            <a:chExt cx="3674726" cy="1385400"/>
          </a:xfrm>
        </p:grpSpPr>
        <p:sp>
          <p:nvSpPr>
            <p:cNvPr id="270" name="Google Shape;270;p32"/>
            <p:cNvSpPr txBox="1"/>
            <p:nvPr/>
          </p:nvSpPr>
          <p:spPr>
            <a:xfrm>
              <a:off x="1484244" y="538967"/>
              <a:ext cx="29061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EASY BOOKING PROCESS WITH SCHEDULE</a:t>
              </a:r>
              <a:endParaRPr sz="1100"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15618" y="568234"/>
              <a:ext cx="675900" cy="924900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009" y="909292"/>
            <a:ext cx="5631766" cy="332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/>
          <p:cNvGrpSpPr/>
          <p:nvPr/>
        </p:nvGrpSpPr>
        <p:grpSpPr>
          <a:xfrm>
            <a:off x="1193741" y="412400"/>
            <a:ext cx="3483456" cy="346275"/>
            <a:chOff x="715617" y="538966"/>
            <a:chExt cx="4644608" cy="461700"/>
          </a:xfrm>
        </p:grpSpPr>
        <p:sp>
          <p:nvSpPr>
            <p:cNvPr id="278" name="Google Shape;278;p33"/>
            <p:cNvSpPr txBox="1"/>
            <p:nvPr/>
          </p:nvSpPr>
          <p:spPr>
            <a:xfrm>
              <a:off x="1484225" y="538966"/>
              <a:ext cx="387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A215B"/>
                  </a:solidFill>
                  <a:latin typeface="Poppins"/>
                  <a:ea typeface="Poppins"/>
                  <a:cs typeface="Poppins"/>
                  <a:sym typeface="Poppins"/>
                </a:rPr>
                <a:t>MANAGE ALL BOOKS</a:t>
              </a:r>
              <a:endParaRPr sz="1100"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715617" y="610439"/>
              <a:ext cx="734577" cy="293061"/>
            </a:xfrm>
            <a:prstGeom prst="rect">
              <a:avLst/>
            </a:prstGeom>
            <a:solidFill>
              <a:srgbClr val="0525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25" y="933575"/>
            <a:ext cx="7714476" cy="39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